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6"/>
  </p:notesMasterIdLst>
  <p:handoutMasterIdLst>
    <p:handoutMasterId r:id="rId17"/>
  </p:handoutMasterIdLst>
  <p:sldIdLst>
    <p:sldId id="256" r:id="rId6"/>
    <p:sldId id="267" r:id="rId7"/>
    <p:sldId id="268" r:id="rId8"/>
    <p:sldId id="269" r:id="rId9"/>
    <p:sldId id="270" r:id="rId10"/>
    <p:sldId id="271" r:id="rId11"/>
    <p:sldId id="275" r:id="rId12"/>
    <p:sldId id="277" r:id="rId13"/>
    <p:sldId id="276" r:id="rId14"/>
    <p:sldId id="273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210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19-4-2022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19-4-2022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19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19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19 april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19 april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Traditional vs. Agile, where, what and how to use </a:t>
            </a:r>
            <a:r>
              <a:rPr lang="en-NL"/>
              <a:t>a methodology.</a:t>
            </a:r>
            <a:endParaRPr lang="nl-NL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Agile Project Management Methodologies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789773-A748-E244-9C5B-924BD3B393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48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8C5D750-95EE-384B-9DE9-0F2829461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654C73-031F-BD4B-9E08-65F3B4B7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53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77B4A16-9309-F446-9FE0-349DBD465D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5EEB95-D0F3-614A-A424-D7A67BE4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7F1D5E6-9E38-2042-B764-E6CB97AB94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5317453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29</Words>
  <Application>Microsoft Office PowerPoint</Application>
  <PresentationFormat>Widescreen</PresentationFormat>
  <Paragraphs>12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Agile Project Management Methodologies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2</cp:revision>
  <dcterms:created xsi:type="dcterms:W3CDTF">2022-04-19T12:28:30Z</dcterms:created>
  <dcterms:modified xsi:type="dcterms:W3CDTF">2022-04-19T12:29:46Z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